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en-TR"/>
    </a:defPPr>
    <a:lvl1pPr marL="0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37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73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710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946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183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419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656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893" algn="l" defTabSz="18284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4"/>
    <p:restoredTop sz="94677"/>
  </p:normalViewPr>
  <p:slideViewPr>
    <p:cSldViewPr snapToGrid="0">
      <p:cViewPr>
        <p:scale>
          <a:sx n="68" d="100"/>
          <a:sy n="68" d="100"/>
        </p:scale>
        <p:origin x="148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26C15-B0DB-1A46-89B7-04BAFFFF5F00}" type="datetimeFigureOut">
              <a:rPr lang="en-TR" smtClean="0"/>
              <a:t>25.06.2025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B5A0A-3D62-8942-80A3-443D1FF68DF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6061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237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473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710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946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183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419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656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893" algn="l" defTabSz="182847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B5A0A-3D62-8942-80A3-443D1FF68DF2}" type="slidenum">
              <a:rPr lang="en-TR" smtClean="0"/>
              <a:t>1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2136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6FC6893-227D-5A01-6F2F-7311CC8591A1}"/>
              </a:ext>
            </a:extLst>
          </p:cNvPr>
          <p:cNvSpPr/>
          <p:nvPr/>
        </p:nvSpPr>
        <p:spPr>
          <a:xfrm>
            <a:off x="1" y="4800599"/>
            <a:ext cx="24382412" cy="7742583"/>
          </a:xfrm>
          <a:custGeom>
            <a:avLst/>
            <a:gdLst/>
            <a:ahLst/>
            <a:cxnLst/>
            <a:rect l="l" t="t" r="r" b="b"/>
            <a:pathLst>
              <a:path w="4439309" h="1328634">
                <a:moveTo>
                  <a:pt x="0" y="0"/>
                </a:moveTo>
                <a:lnTo>
                  <a:pt x="4439309" y="0"/>
                </a:lnTo>
                <a:lnTo>
                  <a:pt x="4439309" y="1328634"/>
                </a:lnTo>
                <a:lnTo>
                  <a:pt x="0" y="1328634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CF2E1447-5BB5-8B5B-9EB4-16D1B4FFBE8E}"/>
              </a:ext>
            </a:extLst>
          </p:cNvPr>
          <p:cNvSpPr txBox="1"/>
          <p:nvPr/>
        </p:nvSpPr>
        <p:spPr>
          <a:xfrm>
            <a:off x="2290200" y="6540000"/>
            <a:ext cx="17660066" cy="5437020"/>
          </a:xfrm>
          <a:prstGeom prst="rect">
            <a:avLst/>
          </a:prstGeom>
        </p:spPr>
        <p:txBody>
          <a:bodyPr lIns="49335" tIns="49335" rIns="49335" bIns="49335" rtlCol="0" anchor="ctr"/>
          <a:lstStyle/>
          <a:p>
            <a:pPr algn="ctr">
              <a:lnSpc>
                <a:spcPts val="2854"/>
              </a:lnSpc>
            </a:pPr>
            <a:endParaRPr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184835EF-7B9D-5314-8A56-1BCF5FE5A041}"/>
              </a:ext>
            </a:extLst>
          </p:cNvPr>
          <p:cNvSpPr/>
          <p:nvPr userDrawn="1"/>
        </p:nvSpPr>
        <p:spPr>
          <a:xfrm>
            <a:off x="7223760" y="-5179"/>
            <a:ext cx="17158653" cy="932980"/>
          </a:xfrm>
          <a:custGeom>
            <a:avLst/>
            <a:gdLst/>
            <a:ahLst/>
            <a:cxnLst/>
            <a:rect l="l" t="t" r="r" b="b"/>
            <a:pathLst>
              <a:path w="3292162" h="207623">
                <a:moveTo>
                  <a:pt x="0" y="0"/>
                </a:moveTo>
                <a:lnTo>
                  <a:pt x="3292162" y="0"/>
                </a:lnTo>
                <a:lnTo>
                  <a:pt x="3292162" y="207623"/>
                </a:lnTo>
                <a:lnTo>
                  <a:pt x="0" y="207623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DE555AA9-470C-8F4E-883A-8AD4C5DC3E4E}"/>
              </a:ext>
            </a:extLst>
          </p:cNvPr>
          <p:cNvSpPr txBox="1"/>
          <p:nvPr userDrawn="1"/>
        </p:nvSpPr>
        <p:spPr>
          <a:xfrm>
            <a:off x="10200052" y="1003356"/>
            <a:ext cx="12499927" cy="932980"/>
          </a:xfrm>
          <a:prstGeom prst="rect">
            <a:avLst/>
          </a:prstGeom>
        </p:spPr>
        <p:txBody>
          <a:bodyPr lIns="47088" tIns="47088" rIns="47088" bIns="47088" rtlCol="0" anchor="ctr"/>
          <a:lstStyle/>
          <a:p>
            <a:pPr algn="ctr">
              <a:lnSpc>
                <a:spcPts val="2854"/>
              </a:lnSpc>
            </a:pPr>
            <a:endParaRPr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662F3032-4A35-C7C7-8EE4-C69CC84361BE}"/>
              </a:ext>
            </a:extLst>
          </p:cNvPr>
          <p:cNvSpPr/>
          <p:nvPr userDrawn="1"/>
        </p:nvSpPr>
        <p:spPr>
          <a:xfrm>
            <a:off x="2667590" y="569396"/>
            <a:ext cx="1647497" cy="1532210"/>
          </a:xfrm>
          <a:custGeom>
            <a:avLst/>
            <a:gdLst/>
            <a:ahLst/>
            <a:cxnLst/>
            <a:rect l="l" t="t" r="r" b="b"/>
            <a:pathLst>
              <a:path w="1647497" h="1532210">
                <a:moveTo>
                  <a:pt x="0" y="0"/>
                </a:moveTo>
                <a:lnTo>
                  <a:pt x="1647497" y="0"/>
                </a:lnTo>
                <a:lnTo>
                  <a:pt x="1647497" y="1532210"/>
                </a:lnTo>
                <a:lnTo>
                  <a:pt x="0" y="15322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8C8A7C55-9F76-38C2-EE3B-A8DFE68963B4}"/>
              </a:ext>
            </a:extLst>
          </p:cNvPr>
          <p:cNvSpPr/>
          <p:nvPr userDrawn="1"/>
        </p:nvSpPr>
        <p:spPr>
          <a:xfrm>
            <a:off x="895740" y="2297232"/>
            <a:ext cx="5191198" cy="1677453"/>
          </a:xfrm>
          <a:custGeom>
            <a:avLst/>
            <a:gdLst/>
            <a:ahLst/>
            <a:cxnLst/>
            <a:rect l="l" t="t" r="r" b="b"/>
            <a:pathLst>
              <a:path w="5191198" h="1677453">
                <a:moveTo>
                  <a:pt x="0" y="0"/>
                </a:moveTo>
                <a:lnTo>
                  <a:pt x="5191198" y="0"/>
                </a:lnTo>
                <a:lnTo>
                  <a:pt x="5191198" y="1677453"/>
                </a:lnTo>
                <a:lnTo>
                  <a:pt x="0" y="167745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38881"/>
            </a:stretch>
          </a:blipFill>
        </p:spPr>
      </p:sp>
      <p:sp>
        <p:nvSpPr>
          <p:cNvPr id="11" name="AutoShape 21">
            <a:extLst>
              <a:ext uri="{FF2B5EF4-FFF2-40B4-BE49-F238E27FC236}">
                <a16:creationId xmlns:a16="http://schemas.microsoft.com/office/drawing/2014/main" id="{7F60A27B-E33A-74E4-A1E6-DF72284E17A6}"/>
              </a:ext>
            </a:extLst>
          </p:cNvPr>
          <p:cNvSpPr/>
          <p:nvPr userDrawn="1"/>
        </p:nvSpPr>
        <p:spPr>
          <a:xfrm>
            <a:off x="7223760" y="5029277"/>
            <a:ext cx="0" cy="7255488"/>
          </a:xfrm>
          <a:prstGeom prst="line">
            <a:avLst/>
          </a:prstGeom>
          <a:ln w="19050" cap="flat">
            <a:solidFill>
              <a:srgbClr val="292D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TR" dirty="0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4DDFB6D-1FA9-9214-81F2-DC239B7F24A7}"/>
              </a:ext>
            </a:extLst>
          </p:cNvPr>
          <p:cNvSpPr/>
          <p:nvPr userDrawn="1"/>
        </p:nvSpPr>
        <p:spPr>
          <a:xfrm>
            <a:off x="7223760" y="3016316"/>
            <a:ext cx="17158653" cy="932980"/>
          </a:xfrm>
          <a:custGeom>
            <a:avLst/>
            <a:gdLst/>
            <a:ahLst/>
            <a:cxnLst/>
            <a:rect l="l" t="t" r="r" b="b"/>
            <a:pathLst>
              <a:path w="3292162" h="207623">
                <a:moveTo>
                  <a:pt x="0" y="0"/>
                </a:moveTo>
                <a:lnTo>
                  <a:pt x="3292162" y="0"/>
                </a:lnTo>
                <a:lnTo>
                  <a:pt x="3292162" y="207623"/>
                </a:lnTo>
                <a:lnTo>
                  <a:pt x="0" y="207623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15" name="AutoShape 21">
            <a:extLst>
              <a:ext uri="{FF2B5EF4-FFF2-40B4-BE49-F238E27FC236}">
                <a16:creationId xmlns:a16="http://schemas.microsoft.com/office/drawing/2014/main" id="{7BC78E80-F4A8-7075-263B-A3804A14708F}"/>
              </a:ext>
            </a:extLst>
          </p:cNvPr>
          <p:cNvSpPr/>
          <p:nvPr userDrawn="1"/>
        </p:nvSpPr>
        <p:spPr>
          <a:xfrm>
            <a:off x="15264717" y="5029277"/>
            <a:ext cx="0" cy="7255488"/>
          </a:xfrm>
          <a:prstGeom prst="line">
            <a:avLst/>
          </a:prstGeom>
          <a:ln w="19050" cap="flat">
            <a:solidFill>
              <a:srgbClr val="292D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06413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100000"/>
              </a:srgbClr>
            </a:gs>
            <a:gs pos="100000">
              <a:srgbClr val="3532C8">
                <a:alpha val="100000"/>
              </a:srgb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30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18">
            <a:extLst>
              <a:ext uri="{FF2B5EF4-FFF2-40B4-BE49-F238E27FC236}">
                <a16:creationId xmlns:a16="http://schemas.microsoft.com/office/drawing/2014/main" id="{399F6221-DF1E-B28E-44ED-F6B5CBFA22DA}"/>
              </a:ext>
            </a:extLst>
          </p:cNvPr>
          <p:cNvSpPr txBox="1"/>
          <p:nvPr/>
        </p:nvSpPr>
        <p:spPr>
          <a:xfrm>
            <a:off x="3173780" y="12597604"/>
            <a:ext cx="20230562" cy="321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400">
                <a:latin typeface="Calibri" panose="020F0502020204030204" pitchFamily="34" charset="0"/>
                <a:ea typeface="HK Grotesk Bold"/>
                <a:cs typeface="Calibri" panose="020F0502020204030204" pitchFamily="34" charset="0"/>
                <a:sym typeface="HK Grotesk Bold"/>
              </a:rPr>
              <a:t>  </a:t>
            </a:r>
            <a:endParaRPr lang="en-US" sz="2400" dirty="0">
              <a:latin typeface="Calibri" panose="020F0502020204030204" pitchFamily="34" charset="0"/>
              <a:ea typeface="HK Grotesk Bold"/>
              <a:cs typeface="Calibri" panose="020F0502020204030204" pitchFamily="34" charset="0"/>
              <a:sym typeface="HK Grotesk Bold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D86487-919F-CB0F-6898-8762F8826FDF}"/>
              </a:ext>
            </a:extLst>
          </p:cNvPr>
          <p:cNvSpPr txBox="1"/>
          <p:nvPr/>
        </p:nvSpPr>
        <p:spPr>
          <a:xfrm>
            <a:off x="15297706" y="6170373"/>
            <a:ext cx="77177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TextBox 17">
            <a:extLst>
              <a:ext uri="{FF2B5EF4-FFF2-40B4-BE49-F238E27FC236}">
                <a16:creationId xmlns:a16="http://schemas.microsoft.com/office/drawing/2014/main" id="{34E526BA-4A50-3672-45DE-07537C9E7429}"/>
              </a:ext>
            </a:extLst>
          </p:cNvPr>
          <p:cNvSpPr txBox="1"/>
          <p:nvPr/>
        </p:nvSpPr>
        <p:spPr>
          <a:xfrm>
            <a:off x="8101836" y="3767490"/>
            <a:ext cx="15393945" cy="324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HK Grotesk"/>
                <a:cs typeface="Calibri" panose="020F0502020204030204" pitchFamily="34" charset="0"/>
                <a:sym typeface="HK Grotesk Bold"/>
              </a:rPr>
              <a:t>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HK Grotesk"/>
              <a:cs typeface="Calibri" panose="020F0502020204030204" pitchFamily="34" charset="0"/>
              <a:sym typeface="HK Grotesk"/>
            </a:endParaRPr>
          </a:p>
        </p:txBody>
      </p:sp>
      <p:sp>
        <p:nvSpPr>
          <p:cNvPr id="135" name="TextBox 18">
            <a:extLst>
              <a:ext uri="{FF2B5EF4-FFF2-40B4-BE49-F238E27FC236}">
                <a16:creationId xmlns:a16="http://schemas.microsoft.com/office/drawing/2014/main" id="{CF7585B6-99EA-1426-5FAC-519BF70B4E63}"/>
              </a:ext>
            </a:extLst>
          </p:cNvPr>
          <p:cNvSpPr txBox="1"/>
          <p:nvPr/>
        </p:nvSpPr>
        <p:spPr>
          <a:xfrm>
            <a:off x="4297730" y="12021978"/>
            <a:ext cx="19220911" cy="3206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400" dirty="0">
                <a:latin typeface="Calibri" panose="020F0502020204030204" pitchFamily="34" charset="0"/>
                <a:ea typeface="HK Grotesk Bold"/>
                <a:cs typeface="Calibri" panose="020F0502020204030204" pitchFamily="34" charset="0"/>
                <a:sym typeface="HK Grotesk Bold"/>
              </a:rPr>
              <a:t> 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1ACD4B5-1AE8-AE1F-1985-C83CD2A3ABE4}"/>
              </a:ext>
            </a:extLst>
          </p:cNvPr>
          <p:cNvSpPr txBox="1"/>
          <p:nvPr/>
        </p:nvSpPr>
        <p:spPr>
          <a:xfrm>
            <a:off x="7460541" y="373882"/>
            <a:ext cx="12863456" cy="266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998"/>
              </a:lnSpc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HK Grotesk Medium"/>
                <a:cs typeface="Calibri" panose="020F0502020204030204" pitchFamily="34" charset="0"/>
                <a:sym typeface="HK Grotesk Medium"/>
              </a:rPr>
              <a:t>DOI: 10.4274/ThoracResPract.2025.2025-X-YY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A32F0767-6369-B96C-8717-797E0223C1A9}"/>
              </a:ext>
            </a:extLst>
          </p:cNvPr>
          <p:cNvSpPr txBox="1"/>
          <p:nvPr/>
        </p:nvSpPr>
        <p:spPr>
          <a:xfrm>
            <a:off x="7210165" y="1334298"/>
            <a:ext cx="12036394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55"/>
              </a:lnSpc>
            </a:pPr>
            <a:r>
              <a:rPr lang="en-US" sz="3834" b="1" dirty="0">
                <a:solidFill>
                  <a:srgbClr val="FFFFFF"/>
                </a:solidFill>
                <a:latin typeface="Calibri" panose="020F0502020204030204" pitchFamily="34" charset="0"/>
                <a:ea typeface="Poppins Semi-Bold"/>
                <a:cs typeface="Calibri" panose="020F0502020204030204" pitchFamily="34" charset="0"/>
                <a:sym typeface="Poppins Semi-Bold"/>
              </a:rPr>
              <a:t>Article Title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2056E4F7-F9DF-6D54-88AC-71202FDB02A9}"/>
              </a:ext>
            </a:extLst>
          </p:cNvPr>
          <p:cNvSpPr txBox="1"/>
          <p:nvPr/>
        </p:nvSpPr>
        <p:spPr>
          <a:xfrm>
            <a:off x="7460541" y="3307691"/>
            <a:ext cx="12250052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HK Grotesk Bold"/>
                <a:cs typeface="Calibri" panose="020F0502020204030204" pitchFamily="34" charset="0"/>
                <a:sym typeface="HK Grotesk Bold"/>
              </a:rPr>
              <a:t>Authors: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HK Grotesk"/>
                <a:cs typeface="Calibri" panose="020F0502020204030204" pitchFamily="34" charset="0"/>
                <a:sym typeface="HK Grotesk"/>
              </a:rPr>
              <a:t> </a:t>
            </a:r>
          </a:p>
        </p:txBody>
      </p:sp>
      <p:sp>
        <p:nvSpPr>
          <p:cNvPr id="29" name="TextBox 18">
            <a:extLst>
              <a:ext uri="{FF2B5EF4-FFF2-40B4-BE49-F238E27FC236}">
                <a16:creationId xmlns:a16="http://schemas.microsoft.com/office/drawing/2014/main" id="{2A12897A-9898-CF53-42FF-C6CA30EC1461}"/>
              </a:ext>
            </a:extLst>
          </p:cNvPr>
          <p:cNvSpPr txBox="1"/>
          <p:nvPr/>
        </p:nvSpPr>
        <p:spPr>
          <a:xfrm>
            <a:off x="285459" y="12979995"/>
            <a:ext cx="17412283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200" b="1" dirty="0">
                <a:solidFill>
                  <a:srgbClr val="FFFFFF"/>
                </a:solidFill>
                <a:latin typeface="Calibri" panose="020F0502020204030204" pitchFamily="34" charset="0"/>
                <a:ea typeface="HK Grotesk Bold"/>
                <a:cs typeface="Calibri" panose="020F0502020204030204" pitchFamily="34" charset="0"/>
                <a:sym typeface="HK Grotesk Bold"/>
              </a:rPr>
              <a:t>Cite this article as: </a:t>
            </a:r>
          </a:p>
        </p:txBody>
      </p:sp>
    </p:spTree>
    <p:extLst>
      <p:ext uri="{BB962C8B-B14F-4D97-AF65-F5344CB8AC3E}">
        <p14:creationId xmlns:p14="http://schemas.microsoft.com/office/powerpoint/2010/main" val="50614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galenos</dc:creator>
  <cp:lastModifiedBy>galenos</cp:lastModifiedBy>
  <cp:revision>7</cp:revision>
  <dcterms:created xsi:type="dcterms:W3CDTF">2025-06-24T07:56:10Z</dcterms:created>
  <dcterms:modified xsi:type="dcterms:W3CDTF">2025-06-25T11:37:41Z</dcterms:modified>
</cp:coreProperties>
</file>