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7957800" cy="10287000"/>
  <p:notesSz cx="6858000" cy="9144000"/>
  <p:embeddedFontLst>
    <p:embeddedFont>
      <p:font typeface="HK Grotesk" pitchFamily="2" charset="77"/>
      <p:regular r:id="rId3"/>
    </p:embeddedFont>
    <p:embeddedFont>
      <p:font typeface="HK Grotesk Bold" pitchFamily="2" charset="77"/>
      <p:regular r:id="rId4"/>
      <p:bold r:id="rId5"/>
    </p:embeddedFont>
    <p:embeddedFont>
      <p:font typeface="Open Sauce" pitchFamily="2" charset="77"/>
      <p:regular r:id="rId6"/>
    </p:embeddedFont>
    <p:embeddedFont>
      <p:font typeface="Open Sauce Bold" pitchFamily="2" charset="77"/>
      <p:regular r:id="rId7"/>
      <p:bold r:id="rId8"/>
    </p:embeddedFont>
    <p:embeddedFont>
      <p:font typeface="Staatliches" pitchFamily="2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>
      <p:cViewPr varScale="1">
        <p:scale>
          <a:sx n="80" d="100"/>
          <a:sy n="80" d="100"/>
        </p:scale>
        <p:origin x="91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viewProps" Target="viewProps.xml"/><Relationship Id="rId5" Type="http://schemas.openxmlformats.org/officeDocument/2006/relationships/font" Target="fonts/font3.fntdata"/><Relationship Id="rId10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530210" y="5994573"/>
            <a:ext cx="5238652" cy="3193504"/>
            <a:chOff x="0" y="0"/>
            <a:chExt cx="1515348" cy="92376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515348" cy="923762"/>
            </a:xfrm>
            <a:custGeom>
              <a:avLst/>
              <a:gdLst/>
              <a:ahLst/>
              <a:cxnLst/>
              <a:rect l="l" t="t" r="r" b="b"/>
              <a:pathLst>
                <a:path w="1515348" h="923762">
                  <a:moveTo>
                    <a:pt x="0" y="0"/>
                  </a:moveTo>
                  <a:lnTo>
                    <a:pt x="1515348" y="0"/>
                  </a:lnTo>
                  <a:lnTo>
                    <a:pt x="1515348" y="923762"/>
                  </a:lnTo>
                  <a:lnTo>
                    <a:pt x="0" y="923762"/>
                  </a:lnTo>
                  <a:close/>
                </a:path>
              </a:pathLst>
            </a:custGeom>
            <a:solidFill>
              <a:srgbClr val="D1D1CB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1515348" cy="961862"/>
            </a:xfrm>
            <a:prstGeom prst="rect">
              <a:avLst/>
            </a:prstGeom>
          </p:spPr>
          <p:txBody>
            <a:bodyPr lIns="46254" tIns="46254" rIns="46254" bIns="46254" rtlCol="0" anchor="ctr"/>
            <a:lstStyle/>
            <a:p>
              <a:pPr algn="ctr">
                <a:lnSpc>
                  <a:spcPts val="2804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0" y="2599005"/>
            <a:ext cx="17964000" cy="7686195"/>
            <a:chOff x="0" y="0"/>
            <a:chExt cx="5196318" cy="222333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5196318" cy="2223331"/>
            </a:xfrm>
            <a:custGeom>
              <a:avLst/>
              <a:gdLst/>
              <a:ahLst/>
              <a:cxnLst/>
              <a:rect l="l" t="t" r="r" b="b"/>
              <a:pathLst>
                <a:path w="5196318" h="2223331">
                  <a:moveTo>
                    <a:pt x="0" y="0"/>
                  </a:moveTo>
                  <a:lnTo>
                    <a:pt x="5196318" y="0"/>
                  </a:lnTo>
                  <a:lnTo>
                    <a:pt x="5196318" y="2223331"/>
                  </a:lnTo>
                  <a:lnTo>
                    <a:pt x="0" y="2223331"/>
                  </a:lnTo>
                  <a:close/>
                </a:path>
              </a:pathLst>
            </a:custGeom>
            <a:solidFill>
              <a:srgbClr val="33B7C5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5196318" cy="2261431"/>
            </a:xfrm>
            <a:prstGeom prst="rect">
              <a:avLst/>
            </a:prstGeom>
          </p:spPr>
          <p:txBody>
            <a:bodyPr lIns="46254" tIns="46254" rIns="46254" bIns="46254" rtlCol="0" anchor="ctr"/>
            <a:lstStyle/>
            <a:p>
              <a:pPr algn="ctr">
                <a:lnSpc>
                  <a:spcPts val="2804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61969" y="5740046"/>
            <a:ext cx="4685381" cy="2917682"/>
            <a:chOff x="0" y="0"/>
            <a:chExt cx="1355307" cy="84397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355307" cy="843977"/>
            </a:xfrm>
            <a:custGeom>
              <a:avLst/>
              <a:gdLst/>
              <a:ahLst/>
              <a:cxnLst/>
              <a:rect l="l" t="t" r="r" b="b"/>
              <a:pathLst>
                <a:path w="1355307" h="843977">
                  <a:moveTo>
                    <a:pt x="0" y="0"/>
                  </a:moveTo>
                  <a:lnTo>
                    <a:pt x="1355307" y="0"/>
                  </a:lnTo>
                  <a:lnTo>
                    <a:pt x="1355307" y="843977"/>
                  </a:lnTo>
                  <a:lnTo>
                    <a:pt x="0" y="843977"/>
                  </a:lnTo>
                  <a:close/>
                </a:path>
              </a:pathLst>
            </a:custGeom>
            <a:solidFill>
              <a:srgbClr val="C2EAEE"/>
            </a:solidFill>
          </p:spPr>
          <p:txBody>
            <a:bodyPr/>
            <a:lstStyle/>
            <a:p>
              <a:r>
                <a:rPr lang="en-US" dirty="0"/>
                <a:t>……………………………………………………..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endParaRPr lang="en-US" dirty="0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1355307" cy="882077"/>
            </a:xfrm>
            <a:prstGeom prst="rect">
              <a:avLst/>
            </a:prstGeom>
          </p:spPr>
          <p:txBody>
            <a:bodyPr lIns="46254" tIns="46254" rIns="46254" bIns="46254" rtlCol="0" anchor="ctr"/>
            <a:lstStyle/>
            <a:p>
              <a:pPr algn="ctr">
                <a:lnSpc>
                  <a:spcPts val="2804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61969" y="8983722"/>
            <a:ext cx="16486408" cy="878434"/>
            <a:chOff x="0" y="0"/>
            <a:chExt cx="4768906" cy="25409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768905" cy="254098"/>
            </a:xfrm>
            <a:custGeom>
              <a:avLst/>
              <a:gdLst/>
              <a:ahLst/>
              <a:cxnLst/>
              <a:rect l="l" t="t" r="r" b="b"/>
              <a:pathLst>
                <a:path w="4768905" h="254098">
                  <a:moveTo>
                    <a:pt x="0" y="0"/>
                  </a:moveTo>
                  <a:lnTo>
                    <a:pt x="4768905" y="0"/>
                  </a:lnTo>
                  <a:lnTo>
                    <a:pt x="4768905" y="254098"/>
                  </a:lnTo>
                  <a:lnTo>
                    <a:pt x="0" y="254098"/>
                  </a:lnTo>
                  <a:close/>
                </a:path>
              </a:pathLst>
            </a:custGeom>
            <a:solidFill>
              <a:srgbClr val="C2EAEE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4768906" cy="292198"/>
            </a:xfrm>
            <a:prstGeom prst="rect">
              <a:avLst/>
            </a:prstGeom>
          </p:spPr>
          <p:txBody>
            <a:bodyPr lIns="46254" tIns="46254" rIns="46254" bIns="46254" rtlCol="0" anchor="ctr"/>
            <a:lstStyle/>
            <a:p>
              <a:pPr algn="ctr">
                <a:lnSpc>
                  <a:spcPts val="2804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592111" y="5277650"/>
            <a:ext cx="4685381" cy="3380078"/>
            <a:chOff x="0" y="-38100"/>
            <a:chExt cx="1355307" cy="977731"/>
          </a:xfrm>
        </p:grpSpPr>
        <p:sp>
          <p:nvSpPr>
            <p:cNvPr id="15" name="Freeform 15"/>
            <p:cNvSpPr/>
            <p:nvPr/>
          </p:nvSpPr>
          <p:spPr>
            <a:xfrm>
              <a:off x="0" y="128168"/>
              <a:ext cx="1355307" cy="811463"/>
            </a:xfrm>
            <a:custGeom>
              <a:avLst/>
              <a:gdLst/>
              <a:ahLst/>
              <a:cxnLst/>
              <a:rect l="l" t="t" r="r" b="b"/>
              <a:pathLst>
                <a:path w="1355307" h="939631">
                  <a:moveTo>
                    <a:pt x="0" y="0"/>
                  </a:moveTo>
                  <a:lnTo>
                    <a:pt x="1355307" y="0"/>
                  </a:lnTo>
                  <a:lnTo>
                    <a:pt x="1355307" y="939631"/>
                  </a:lnTo>
                  <a:lnTo>
                    <a:pt x="0" y="939631"/>
                  </a:lnTo>
                  <a:close/>
                </a:path>
              </a:pathLst>
            </a:custGeom>
            <a:solidFill>
              <a:srgbClr val="C2EAEE"/>
            </a:solidFill>
          </p:spPr>
          <p:txBody>
            <a:bodyPr/>
            <a:lstStyle/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endParaRPr lang="en-US" dirty="0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1355307" cy="977731"/>
            </a:xfrm>
            <a:prstGeom prst="rect">
              <a:avLst/>
            </a:prstGeom>
          </p:spPr>
          <p:txBody>
            <a:bodyPr lIns="46254" tIns="46254" rIns="46254" bIns="46254" rtlCol="0" anchor="ctr"/>
            <a:lstStyle/>
            <a:p>
              <a:pPr algn="ctr">
                <a:lnSpc>
                  <a:spcPts val="2804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12522253" y="5277650"/>
            <a:ext cx="4685381" cy="3380078"/>
            <a:chOff x="0" y="-38100"/>
            <a:chExt cx="1355307" cy="977731"/>
          </a:xfrm>
        </p:grpSpPr>
        <p:sp>
          <p:nvSpPr>
            <p:cNvPr id="18" name="Freeform 18"/>
            <p:cNvSpPr/>
            <p:nvPr/>
          </p:nvSpPr>
          <p:spPr>
            <a:xfrm>
              <a:off x="0" y="118772"/>
              <a:ext cx="1355307" cy="820859"/>
            </a:xfrm>
            <a:custGeom>
              <a:avLst/>
              <a:gdLst/>
              <a:ahLst/>
              <a:cxnLst/>
              <a:rect l="l" t="t" r="r" b="b"/>
              <a:pathLst>
                <a:path w="1355307" h="939631">
                  <a:moveTo>
                    <a:pt x="0" y="0"/>
                  </a:moveTo>
                  <a:lnTo>
                    <a:pt x="1355307" y="0"/>
                  </a:lnTo>
                  <a:lnTo>
                    <a:pt x="1355307" y="939631"/>
                  </a:lnTo>
                  <a:lnTo>
                    <a:pt x="0" y="939631"/>
                  </a:lnTo>
                  <a:close/>
                </a:path>
              </a:pathLst>
            </a:custGeom>
            <a:solidFill>
              <a:srgbClr val="C2EAEE"/>
            </a:solidFill>
          </p:spPr>
          <p:txBody>
            <a:bodyPr/>
            <a:lstStyle/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endParaRPr lang="en-US" dirty="0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1355307" cy="977731"/>
            </a:xfrm>
            <a:prstGeom prst="rect">
              <a:avLst/>
            </a:prstGeom>
          </p:spPr>
          <p:txBody>
            <a:bodyPr lIns="46254" tIns="46254" rIns="46254" bIns="46254" rtlCol="0" anchor="ctr"/>
            <a:lstStyle/>
            <a:p>
              <a:pPr algn="ctr">
                <a:lnSpc>
                  <a:spcPts val="2804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661969" y="5142600"/>
            <a:ext cx="4685381" cy="677367"/>
            <a:chOff x="0" y="0"/>
            <a:chExt cx="1355307" cy="195937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355307" cy="195937"/>
            </a:xfrm>
            <a:custGeom>
              <a:avLst/>
              <a:gdLst/>
              <a:ahLst/>
              <a:cxnLst/>
              <a:rect l="l" t="t" r="r" b="b"/>
              <a:pathLst>
                <a:path w="1355307" h="195937">
                  <a:moveTo>
                    <a:pt x="0" y="0"/>
                  </a:moveTo>
                  <a:lnTo>
                    <a:pt x="1355307" y="0"/>
                  </a:lnTo>
                  <a:lnTo>
                    <a:pt x="1355307" y="195937"/>
                  </a:lnTo>
                  <a:lnTo>
                    <a:pt x="0" y="195937"/>
                  </a:lnTo>
                  <a:close/>
                </a:path>
              </a:pathLst>
            </a:custGeom>
            <a:solidFill>
              <a:srgbClr val="0097B2"/>
            </a:solidFill>
          </p:spPr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1355307" cy="234037"/>
            </a:xfrm>
            <a:prstGeom prst="rect">
              <a:avLst/>
            </a:prstGeom>
          </p:spPr>
          <p:txBody>
            <a:bodyPr lIns="46254" tIns="46254" rIns="46254" bIns="46254" rtlCol="0" anchor="ctr"/>
            <a:lstStyle/>
            <a:p>
              <a:pPr algn="ctr">
                <a:lnSpc>
                  <a:spcPts val="2804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6592111" y="5142600"/>
            <a:ext cx="4685381" cy="677367"/>
            <a:chOff x="0" y="0"/>
            <a:chExt cx="1355307" cy="195937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1355307" cy="195937"/>
            </a:xfrm>
            <a:custGeom>
              <a:avLst/>
              <a:gdLst/>
              <a:ahLst/>
              <a:cxnLst/>
              <a:rect l="l" t="t" r="r" b="b"/>
              <a:pathLst>
                <a:path w="1355307" h="195937">
                  <a:moveTo>
                    <a:pt x="0" y="0"/>
                  </a:moveTo>
                  <a:lnTo>
                    <a:pt x="1355307" y="0"/>
                  </a:lnTo>
                  <a:lnTo>
                    <a:pt x="1355307" y="195937"/>
                  </a:lnTo>
                  <a:lnTo>
                    <a:pt x="0" y="195937"/>
                  </a:lnTo>
                  <a:close/>
                </a:path>
              </a:pathLst>
            </a:custGeom>
            <a:solidFill>
              <a:srgbClr val="0097B2"/>
            </a:solidFill>
          </p:spPr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1355307" cy="234037"/>
            </a:xfrm>
            <a:prstGeom prst="rect">
              <a:avLst/>
            </a:prstGeom>
          </p:spPr>
          <p:txBody>
            <a:bodyPr lIns="46254" tIns="46254" rIns="46254" bIns="46254" rtlCol="0" anchor="ctr"/>
            <a:lstStyle/>
            <a:p>
              <a:pPr algn="ctr">
                <a:lnSpc>
                  <a:spcPts val="2804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2522253" y="5142600"/>
            <a:ext cx="4685381" cy="677367"/>
            <a:chOff x="0" y="0"/>
            <a:chExt cx="1355307" cy="195937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1355307" cy="195937"/>
            </a:xfrm>
            <a:custGeom>
              <a:avLst/>
              <a:gdLst/>
              <a:ahLst/>
              <a:cxnLst/>
              <a:rect l="l" t="t" r="r" b="b"/>
              <a:pathLst>
                <a:path w="1355307" h="195937">
                  <a:moveTo>
                    <a:pt x="0" y="0"/>
                  </a:moveTo>
                  <a:lnTo>
                    <a:pt x="1355307" y="0"/>
                  </a:lnTo>
                  <a:lnTo>
                    <a:pt x="1355307" y="195937"/>
                  </a:lnTo>
                  <a:lnTo>
                    <a:pt x="0" y="195937"/>
                  </a:lnTo>
                  <a:close/>
                </a:path>
              </a:pathLst>
            </a:custGeom>
            <a:solidFill>
              <a:srgbClr val="0097B2"/>
            </a:solidFill>
          </p:spPr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1355307" cy="234037"/>
            </a:xfrm>
            <a:prstGeom prst="rect">
              <a:avLst/>
            </a:prstGeom>
          </p:spPr>
          <p:txBody>
            <a:bodyPr lIns="46254" tIns="46254" rIns="46254" bIns="46254" rtlCol="0" anchor="ctr"/>
            <a:lstStyle/>
            <a:p>
              <a:pPr algn="ctr">
                <a:lnSpc>
                  <a:spcPts val="2804"/>
                </a:lnSpc>
              </a:pPr>
              <a:endParaRPr/>
            </a:p>
          </p:txBody>
        </p:sp>
      </p:grpSp>
      <p:sp>
        <p:nvSpPr>
          <p:cNvPr id="29" name="Freeform 29"/>
          <p:cNvSpPr/>
          <p:nvPr/>
        </p:nvSpPr>
        <p:spPr>
          <a:xfrm>
            <a:off x="0" y="-11379"/>
            <a:ext cx="17964000" cy="2610384"/>
          </a:xfrm>
          <a:custGeom>
            <a:avLst/>
            <a:gdLst/>
            <a:ahLst/>
            <a:cxnLst/>
            <a:rect l="l" t="t" r="r" b="b"/>
            <a:pathLst>
              <a:path w="17964000" h="2610384">
                <a:moveTo>
                  <a:pt x="0" y="0"/>
                </a:moveTo>
                <a:lnTo>
                  <a:pt x="17964000" y="0"/>
                </a:lnTo>
                <a:lnTo>
                  <a:pt x="17964000" y="2610384"/>
                </a:lnTo>
                <a:lnTo>
                  <a:pt x="0" y="261038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853" b="-4953"/>
            </a:stretch>
          </a:blipFill>
        </p:spPr>
      </p:sp>
      <p:sp>
        <p:nvSpPr>
          <p:cNvPr id="30" name="TextBox 30"/>
          <p:cNvSpPr txBox="1"/>
          <p:nvPr/>
        </p:nvSpPr>
        <p:spPr>
          <a:xfrm>
            <a:off x="661969" y="3800499"/>
            <a:ext cx="16486408" cy="5481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305"/>
              </a:lnSpc>
            </a:pPr>
            <a:r>
              <a:rPr lang="en-US" sz="3500" b="1" dirty="0">
                <a:solidFill>
                  <a:srgbClr val="FFFFFF"/>
                </a:solidFill>
                <a:latin typeface="HK Grotesk Bold"/>
                <a:ea typeface="HK Grotesk Bold"/>
                <a:cs typeface="HK Grotesk Bold"/>
                <a:sym typeface="HK Grotesk Bold"/>
              </a:rPr>
              <a:t>TITLE…….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662844" y="3243639"/>
            <a:ext cx="12973383" cy="3307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83"/>
              </a:lnSpc>
            </a:pPr>
            <a:r>
              <a:rPr lang="en-US" sz="2100" b="1" dirty="0">
                <a:solidFill>
                  <a:srgbClr val="003C6D"/>
                </a:solidFill>
                <a:latin typeface="HK Grotesk Bold"/>
                <a:ea typeface="HK Grotesk Bold"/>
                <a:cs typeface="HK Grotesk Bold"/>
                <a:sym typeface="HK Grotesk Bold"/>
              </a:rPr>
              <a:t>DO­I:</a:t>
            </a:r>
            <a:r>
              <a:rPr lang="en-US" sz="2100" dirty="0">
                <a:solidFill>
                  <a:srgbClr val="003C6D"/>
                </a:solidFill>
                <a:latin typeface="HK Grotesk"/>
                <a:ea typeface="HK Grotesk"/>
                <a:cs typeface="HK Grotesk"/>
                <a:sym typeface="HK Grotesk"/>
              </a:rPr>
              <a:t> 10.4274/</a:t>
            </a:r>
            <a:r>
              <a:rPr lang="en-US" sz="2100" dirty="0" err="1">
                <a:solidFill>
                  <a:srgbClr val="003C6D"/>
                </a:solidFill>
                <a:latin typeface="HK Grotesk"/>
                <a:ea typeface="HK Grotesk"/>
                <a:cs typeface="HK Grotesk"/>
                <a:sym typeface="HK Grotesk"/>
              </a:rPr>
              <a:t>globecc.galenos</a:t>
            </a:r>
            <a:r>
              <a:rPr lang="en-US" sz="2100" dirty="0">
                <a:solidFill>
                  <a:srgbClr val="003C6D"/>
                </a:solidFill>
                <a:latin typeface="HK Grotesk"/>
                <a:ea typeface="HK Grotesk"/>
                <a:cs typeface="HK Grotesk"/>
                <a:sym typeface="HK Grotesk"/>
              </a:rPr>
              <a:t>.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662844" y="2755210"/>
            <a:ext cx="12973383" cy="3998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28"/>
              </a:lnSpc>
            </a:pPr>
            <a:r>
              <a:rPr lang="en-US" sz="2543" b="1">
                <a:solidFill>
                  <a:srgbClr val="003C6D"/>
                </a:solidFill>
                <a:latin typeface="HK Grotesk Bold"/>
                <a:ea typeface="HK Grotesk Bold"/>
                <a:cs typeface="HK Grotesk Bold"/>
                <a:sym typeface="HK Grotesk Bold"/>
              </a:rPr>
              <a:t>ORIGINAL RESEARCH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745023" y="5327296"/>
            <a:ext cx="2519273" cy="4127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87"/>
              </a:lnSpc>
            </a:pPr>
            <a:r>
              <a:rPr lang="en-US" sz="343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rPr>
              <a:t>DESIGN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7675165" y="5327296"/>
            <a:ext cx="2519273" cy="4127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87"/>
              </a:lnSpc>
            </a:pPr>
            <a:r>
              <a:rPr lang="en-US" sz="343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rPr>
              <a:t>RESULTS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3605307" y="5327296"/>
            <a:ext cx="2519273" cy="4127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87"/>
              </a:lnSpc>
            </a:pPr>
            <a:r>
              <a:rPr lang="en-US" sz="343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rPr>
              <a:t>SUMMARY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890316" y="5881024"/>
            <a:ext cx="4311145" cy="252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98"/>
              </a:lnSpc>
            </a:pPr>
            <a:endParaRPr lang="en-US" sz="1400" dirty="0">
              <a:solidFill>
                <a:srgbClr val="000000"/>
              </a:solidFill>
              <a:latin typeface="Open Sauce"/>
              <a:ea typeface="Open Sauce"/>
              <a:cs typeface="Open Sauce"/>
              <a:sym typeface="Open Sauce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809423" y="9267344"/>
            <a:ext cx="15910308" cy="284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355"/>
              </a:lnSpc>
            </a:pPr>
            <a:r>
              <a:rPr lang="en-US" sz="1500" b="1" dirty="0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Cite this article as: </a:t>
            </a:r>
            <a:r>
              <a:rPr lang="en-US" sz="1600" dirty="0"/>
              <a:t>…………………………….. …………………………….. ……………………………..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6760356" y="5839017"/>
            <a:ext cx="4348890" cy="2721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436"/>
              </a:lnSpc>
            </a:pPr>
            <a:endParaRPr lang="en-US" sz="1400" dirty="0">
              <a:solidFill>
                <a:srgbClr val="000000"/>
              </a:solidFill>
              <a:latin typeface="Open Sauce"/>
              <a:ea typeface="Open Sauce"/>
              <a:cs typeface="Open Sauce"/>
              <a:sym typeface="Open Sauce"/>
            </a:endParaRPr>
          </a:p>
        </p:txBody>
      </p:sp>
      <p:sp>
        <p:nvSpPr>
          <p:cNvPr id="39" name="TextBox 39"/>
          <p:cNvSpPr txBox="1"/>
          <p:nvPr/>
        </p:nvSpPr>
        <p:spPr>
          <a:xfrm>
            <a:off x="12687192" y="5852449"/>
            <a:ext cx="4381189" cy="5574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06"/>
              </a:lnSpc>
            </a:pPr>
            <a:endParaRPr lang="en-US" sz="1400" dirty="0">
              <a:solidFill>
                <a:srgbClr val="000000"/>
              </a:solidFill>
              <a:latin typeface="Open Sauce"/>
              <a:ea typeface="Open Sauce"/>
              <a:cs typeface="Open Sauce"/>
              <a:sym typeface="Open Sauce"/>
            </a:endParaRPr>
          </a:p>
          <a:p>
            <a:pPr algn="l">
              <a:lnSpc>
                <a:spcPts val="2306"/>
              </a:lnSpc>
            </a:pPr>
            <a:endParaRPr lang="en-US" sz="1400" dirty="0">
              <a:solidFill>
                <a:srgbClr val="000000"/>
              </a:solidFill>
              <a:latin typeface="Open Sauce"/>
              <a:ea typeface="Open Sauce"/>
              <a:cs typeface="Open Sauce"/>
              <a:sym typeface="Open Sauc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HK Grotesk</vt:lpstr>
      <vt:lpstr>Staatliches</vt:lpstr>
      <vt:lpstr>Arial</vt:lpstr>
      <vt:lpstr>Open Sauce</vt:lpstr>
      <vt:lpstr>Open Sauce Bold</vt:lpstr>
      <vt:lpstr>HK Grotesk Bold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Adsız (499 x 285.7 mm)</dc:title>
  <cp:lastModifiedBy>galenos</cp:lastModifiedBy>
  <cp:revision>3</cp:revision>
  <dcterms:created xsi:type="dcterms:W3CDTF">2006-08-16T00:00:00Z</dcterms:created>
  <dcterms:modified xsi:type="dcterms:W3CDTF">2025-09-18T12:20:21Z</dcterms:modified>
  <dc:identifier>DAGesUxldnk</dc:identifier>
</cp:coreProperties>
</file>